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2" r:id="rId4"/>
    <p:sldId id="260" r:id="rId5"/>
    <p:sldId id="263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AE78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157" d="100"/>
          <a:sy n="157" d="100"/>
        </p:scale>
        <p:origin x="384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39BEA-3E65-5B32-610D-C5E9E1D127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C63653-D1B2-7504-A41B-BDF5641A72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00E586-ADF9-E3DC-C16F-033942B7F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2CDA9-9D4D-4CBF-BD19-AAF59A3E030F}" type="datetimeFigureOut">
              <a:rPr lang="en-GB" smtClean="0"/>
              <a:t>30/10/2023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A95111-1532-A501-393B-5BFBC398A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21C395-4FF9-36B8-EA63-38A090F4E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22CAC-2919-47D1-9A83-013F56B5B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00430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E3F82-BD72-94BB-0A29-2A14A6788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4BC340-E2BB-48D2-30B8-30BB6FBA56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37D27B-93D8-647C-0DB2-C95B11D3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2CDA9-9D4D-4CBF-BD19-AAF59A3E030F}" type="datetimeFigureOut">
              <a:rPr lang="en-GB" smtClean="0"/>
              <a:t>30/10/2023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65FFDE-E5C8-A40D-3DAB-5C73635D1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DF6E9C-D92D-4456-CAAC-D5BF0340F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22CAC-2919-47D1-9A83-013F56B5B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5929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AC8E410-29E8-3538-3554-A4BCB2CD2E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D91731-8B0D-771A-F703-827D277FF7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65DA8B-627A-0881-07D6-2124DA01B4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2CDA9-9D4D-4CBF-BD19-AAF59A3E030F}" type="datetimeFigureOut">
              <a:rPr lang="en-GB" smtClean="0"/>
              <a:t>30/10/2023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CB7918-57CF-3EB3-D88F-E030ED8D9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45F5A4-C009-49AD-4515-5E769061C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22CAC-2919-47D1-9A83-013F56B5B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33801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A7E58-CDEA-FDCE-3607-464EBEAD5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4861CC-90B8-DC6B-DAD4-49A2364DC2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0CA96-D20A-94AF-996B-D7007F1478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2CDA9-9D4D-4CBF-BD19-AAF59A3E030F}" type="datetimeFigureOut">
              <a:rPr lang="en-GB" smtClean="0"/>
              <a:t>30/10/2023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EECD69-91C9-AFBB-374D-13BA3D67A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D4E2AF-3BB9-D351-3497-4A81C666B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22CAC-2919-47D1-9A83-013F56B5B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69885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92007A-DED3-31AB-A785-23C7C1834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70A911-9606-2F3D-33DF-4D8826FE1D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8FE4E0-78E1-D81F-08B8-EB2E1AAD6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2CDA9-9D4D-4CBF-BD19-AAF59A3E030F}" type="datetimeFigureOut">
              <a:rPr lang="en-GB" smtClean="0"/>
              <a:t>30/10/2023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2D3A08-CB02-7B57-CAB6-5F409A0656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E259C7-C8A3-352B-763A-C99488F06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22CAC-2919-47D1-9A83-013F56B5B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62708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44E0B-53AD-C879-BC12-A658B04EE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28B65-5C64-75AA-5417-1682192F68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C74AB4-D026-EC64-0FA6-9FBDF1D113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E6A757-A916-B20D-10CC-0184064864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2CDA9-9D4D-4CBF-BD19-AAF59A3E030F}" type="datetimeFigureOut">
              <a:rPr lang="en-GB" smtClean="0"/>
              <a:t>30/10/2023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01CF3C-BA03-A8A6-2F0E-C514786298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C64C73-4BDB-801A-84EE-6D5C8D36F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22CAC-2919-47D1-9A83-013F56B5B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9013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65EE5-F9AB-4804-FAB8-3D755FB8F8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2515E0-A51D-E813-E713-3E95635D2B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7A0FAF-819D-E49C-E3A4-242AF196CF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2B7DFE-0DE0-30FD-894A-9D991D53CC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CF770F-3672-B02B-3F64-2E2763520F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124EDC1-DCA3-1500-B93C-36E7BF9859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2CDA9-9D4D-4CBF-BD19-AAF59A3E030F}" type="datetimeFigureOut">
              <a:rPr lang="en-GB" smtClean="0"/>
              <a:t>30/10/2023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7149AB-EE94-1985-51A8-A428BE8F5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F618701-E8AA-59A2-941A-262AA74E5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22CAC-2919-47D1-9A83-013F56B5B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05492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FAE5F-5034-96D1-B527-8E37BA612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C8875B-538C-7D3D-8979-18AD7082A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2CDA9-9D4D-4CBF-BD19-AAF59A3E030F}" type="datetimeFigureOut">
              <a:rPr lang="en-GB" smtClean="0"/>
              <a:t>30/10/2023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6AC018-6097-7087-D0F7-CFC5BCD21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AE574B-C5F1-BB25-3FDB-277EB438C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22CAC-2919-47D1-9A83-013F56B5B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01429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FA71C4-4EC0-4FDD-E9B9-F2C52B015C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2CDA9-9D4D-4CBF-BD19-AAF59A3E030F}" type="datetimeFigureOut">
              <a:rPr lang="en-GB" smtClean="0"/>
              <a:t>30/10/2023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D29B1B-018F-3D1A-7506-F61E8BC00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1392DB-6E87-9D95-A64A-102350CED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22CAC-2919-47D1-9A83-013F56B5B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18477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28F32-C9D0-2B3E-2D2E-0FCB47D1C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9CC466-9F94-098F-B0FF-00F8A73252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EDA40C-D070-85EA-4717-209DCF0FE5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7D18E2-7B39-FE91-7CBD-EEE70536D7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2CDA9-9D4D-4CBF-BD19-AAF59A3E030F}" type="datetimeFigureOut">
              <a:rPr lang="en-GB" smtClean="0"/>
              <a:t>30/10/2023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C9D28D-6651-D412-848E-F0DFAF0B8C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0AB8D0-9FA2-466D-985F-24B9370CF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22CAC-2919-47D1-9A83-013F56B5B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1505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B9AFC-C7A5-F68A-ACC5-953E94DC2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BE3657F-FA54-0457-BAD1-47B66DF545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18924A-4137-D5D8-2473-6CCEB9A240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0C0E8C-2CD6-4BAA-CD5B-3447F6F0A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2CDA9-9D4D-4CBF-BD19-AAF59A3E030F}" type="datetimeFigureOut">
              <a:rPr lang="en-GB" smtClean="0"/>
              <a:t>30/10/2023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996CAB-504C-79C7-98DE-433678A62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1FD0F6-E4B3-476B-EA82-C20EDF82C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22CAC-2919-47D1-9A83-013F56B5B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75700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02F21A-5B99-AE22-9FE6-B24081A49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98CE29-23DA-0110-77D2-3B4EAA96AB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9412F9-A56F-5E10-943C-9759F92290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B2CDA9-9D4D-4CBF-BD19-AAF59A3E030F}" type="datetimeFigureOut">
              <a:rPr lang="en-GB" smtClean="0"/>
              <a:t>30/10/2023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AA0354-A77D-2C8E-A318-EE545D77FE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C82EDE-0B06-4AF2-EB57-1E8A13941A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F22CAC-2919-47D1-9A83-013F56B5B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79344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table with a book on it">
            <a:extLst>
              <a:ext uri="{FF2B5EF4-FFF2-40B4-BE49-F238E27FC236}">
                <a16:creationId xmlns:a16="http://schemas.microsoft.com/office/drawing/2014/main" id="{8132AFC7-BB06-6D9E-BAD4-35B846E27E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4587" y="-347061"/>
            <a:ext cx="13241173" cy="720506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5A779D3-A7F2-226E-837B-6A1B7825D3D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Liquid Bottle Shader in Godot 4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656080-3FD5-595F-B3BA-ADC1131D725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Lycia Stenson</a:t>
            </a:r>
          </a:p>
        </p:txBody>
      </p:sp>
    </p:spTree>
    <p:extLst>
      <p:ext uri="{BB962C8B-B14F-4D97-AF65-F5344CB8AC3E}">
        <p14:creationId xmlns:p14="http://schemas.microsoft.com/office/powerpoint/2010/main" val="19394525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table with a book on it">
            <a:extLst>
              <a:ext uri="{FF2B5EF4-FFF2-40B4-BE49-F238E27FC236}">
                <a16:creationId xmlns:a16="http://schemas.microsoft.com/office/drawing/2014/main" id="{7E25AED1-F38E-AF0B-7C35-535B28215F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4587" y="-347061"/>
            <a:ext cx="13241173" cy="720506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EE75437-D033-12A0-3214-0594BC9A6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Creating a Project in Godot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80486-6330-8AD3-F770-34D26032CD8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Project Path - Navigate to the folder within which you will save your project</a:t>
            </a:r>
          </a:p>
          <a:p>
            <a:r>
              <a:rPr lang="en-GB" dirty="0">
                <a:solidFill>
                  <a:schemeClr val="bg1"/>
                </a:solidFill>
              </a:rPr>
              <a:t>Create Folder will create a folder here with the name of your project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B364701-E956-DF19-348B-31B20421785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136887"/>
            <a:ext cx="5181600" cy="3728814"/>
          </a:xfrm>
        </p:spPr>
      </p:pic>
    </p:spTree>
    <p:extLst>
      <p:ext uri="{BB962C8B-B14F-4D97-AF65-F5344CB8AC3E}">
        <p14:creationId xmlns:p14="http://schemas.microsoft.com/office/powerpoint/2010/main" val="9601393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table with a book on it">
            <a:extLst>
              <a:ext uri="{FF2B5EF4-FFF2-40B4-BE49-F238E27FC236}">
                <a16:creationId xmlns:a16="http://schemas.microsoft.com/office/drawing/2014/main" id="{8C34CDF7-FE8B-5A59-868D-28661B69C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4587" y="-347061"/>
            <a:ext cx="13241173" cy="720506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EE75437-D033-12A0-3214-0594BC9A6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Creating a Project in Godot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80486-6330-8AD3-F770-34D26032CD8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Project Path - Navigate to the folder within which you will save your project</a:t>
            </a:r>
          </a:p>
          <a:p>
            <a:r>
              <a:rPr lang="en-GB" dirty="0">
                <a:solidFill>
                  <a:schemeClr val="bg1"/>
                </a:solidFill>
              </a:rPr>
              <a:t>Create Folder will create a folder here with the name of your project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98DBC92-13EC-069A-2408-1213F93EE14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136887"/>
            <a:ext cx="5181600" cy="3728814"/>
          </a:xfrm>
        </p:spPr>
      </p:pic>
    </p:spTree>
    <p:extLst>
      <p:ext uri="{BB962C8B-B14F-4D97-AF65-F5344CB8AC3E}">
        <p14:creationId xmlns:p14="http://schemas.microsoft.com/office/powerpoint/2010/main" val="2889491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A782A1E-3A6C-5941-FC0B-20EE32EC056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5F19AAB-E500-8942-2711-46B0423F45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1918"/>
            <a:ext cx="12192000" cy="6634163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D6955D24-F005-0E4F-C0DE-B673A8BD4CD1}"/>
              </a:ext>
            </a:extLst>
          </p:cNvPr>
          <p:cNvSpPr/>
          <p:nvPr/>
        </p:nvSpPr>
        <p:spPr>
          <a:xfrm>
            <a:off x="11904" y="415089"/>
            <a:ext cx="1341521" cy="3110164"/>
          </a:xfrm>
          <a:prstGeom prst="roundRect">
            <a:avLst>
              <a:gd name="adj" fmla="val 2345"/>
            </a:avLst>
          </a:prstGeom>
          <a:noFill/>
          <a:ln w="28575">
            <a:solidFill>
              <a:srgbClr val="AE78D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3A830AF-8225-11C8-387A-D0A6C46947B7}"/>
              </a:ext>
            </a:extLst>
          </p:cNvPr>
          <p:cNvSpPr/>
          <p:nvPr/>
        </p:nvSpPr>
        <p:spPr>
          <a:xfrm>
            <a:off x="11904" y="3580585"/>
            <a:ext cx="1341521" cy="3110164"/>
          </a:xfrm>
          <a:prstGeom prst="roundRect">
            <a:avLst>
              <a:gd name="adj" fmla="val 2345"/>
            </a:avLst>
          </a:prstGeom>
          <a:noFill/>
          <a:ln w="28575">
            <a:solidFill>
              <a:srgbClr val="AE78D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C2DC4528-2BAD-F946-CC29-630572E2F8E9}"/>
              </a:ext>
            </a:extLst>
          </p:cNvPr>
          <p:cNvSpPr/>
          <p:nvPr/>
        </p:nvSpPr>
        <p:spPr>
          <a:xfrm>
            <a:off x="1365329" y="741082"/>
            <a:ext cx="9481965" cy="5731435"/>
          </a:xfrm>
          <a:prstGeom prst="roundRect">
            <a:avLst>
              <a:gd name="adj" fmla="val 569"/>
            </a:avLst>
          </a:prstGeom>
          <a:noFill/>
          <a:ln w="28575">
            <a:solidFill>
              <a:srgbClr val="AE78D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66E94E78-5D5A-1C38-C723-1238FDBD4B91}"/>
              </a:ext>
            </a:extLst>
          </p:cNvPr>
          <p:cNvSpPr/>
          <p:nvPr/>
        </p:nvSpPr>
        <p:spPr>
          <a:xfrm>
            <a:off x="1353425" y="415088"/>
            <a:ext cx="9481965" cy="325993"/>
          </a:xfrm>
          <a:prstGeom prst="roundRect">
            <a:avLst>
              <a:gd name="adj" fmla="val 7902"/>
            </a:avLst>
          </a:prstGeom>
          <a:noFill/>
          <a:ln w="28575">
            <a:solidFill>
              <a:srgbClr val="AE78D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5246D262-DF2E-0C21-8A11-9D7F16A2B624}"/>
              </a:ext>
            </a:extLst>
          </p:cNvPr>
          <p:cNvSpPr/>
          <p:nvPr/>
        </p:nvSpPr>
        <p:spPr>
          <a:xfrm>
            <a:off x="10850479" y="408835"/>
            <a:ext cx="1341521" cy="6281913"/>
          </a:xfrm>
          <a:prstGeom prst="roundRect">
            <a:avLst>
              <a:gd name="adj" fmla="val 2345"/>
            </a:avLst>
          </a:prstGeom>
          <a:noFill/>
          <a:ln w="28575">
            <a:solidFill>
              <a:srgbClr val="AE78D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9FE86AE5-ABE1-159F-D4C4-6F0334DFFFF5}"/>
              </a:ext>
            </a:extLst>
          </p:cNvPr>
          <p:cNvSpPr/>
          <p:nvPr/>
        </p:nvSpPr>
        <p:spPr>
          <a:xfrm>
            <a:off x="1353425" y="6527849"/>
            <a:ext cx="9481965" cy="185765"/>
          </a:xfrm>
          <a:prstGeom prst="roundRect">
            <a:avLst>
              <a:gd name="adj" fmla="val 7902"/>
            </a:avLst>
          </a:prstGeom>
          <a:noFill/>
          <a:ln w="28575">
            <a:solidFill>
              <a:srgbClr val="AE78D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11151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6" grpId="0" animBg="1"/>
      <p:bldP spid="16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table with a book on it">
            <a:extLst>
              <a:ext uri="{FF2B5EF4-FFF2-40B4-BE49-F238E27FC236}">
                <a16:creationId xmlns:a16="http://schemas.microsoft.com/office/drawing/2014/main" id="{FFE8AFFE-2F07-3C58-26E7-E157796AA7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4587" y="-347061"/>
            <a:ext cx="13241173" cy="720506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E12F1D2-D6A2-A8E3-07E0-2398664E3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What you need to know about scenes in Godot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E31756-DF06-8476-98B8-DCB63AE9557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Unity has Scenes and Prefabs. Unreal has Scenes and Blueprint/C++ Classes.</a:t>
            </a:r>
          </a:p>
          <a:p>
            <a:r>
              <a:rPr lang="en-GB" dirty="0">
                <a:solidFill>
                  <a:schemeClr val="bg1"/>
                </a:solidFill>
              </a:rPr>
              <a:t>However, Godot makes no distinction between scenes and objects. They are all Scene, made up of sub-objects called Nodes.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83450E-5439-716C-A94F-7374528EC18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Levels, players, and other objects in Godot are all scenes</a:t>
            </a:r>
          </a:p>
          <a:p>
            <a:r>
              <a:rPr lang="en-GB" dirty="0">
                <a:solidFill>
                  <a:schemeClr val="bg1"/>
                </a:solidFill>
              </a:rPr>
              <a:t>These can be saved as .</a:t>
            </a:r>
            <a:r>
              <a:rPr lang="en-GB" dirty="0" err="1">
                <a:solidFill>
                  <a:schemeClr val="bg1"/>
                </a:solidFill>
              </a:rPr>
              <a:t>tscn</a:t>
            </a:r>
            <a:r>
              <a:rPr lang="en-GB" dirty="0">
                <a:solidFill>
                  <a:schemeClr val="bg1"/>
                </a:solidFill>
              </a:rPr>
              <a:t> or .</a:t>
            </a:r>
            <a:r>
              <a:rPr lang="en-GB" dirty="0" err="1">
                <a:solidFill>
                  <a:schemeClr val="bg1"/>
                </a:solidFill>
              </a:rPr>
              <a:t>scn</a:t>
            </a:r>
            <a:r>
              <a:rPr lang="en-GB" dirty="0">
                <a:solidFill>
                  <a:schemeClr val="bg1"/>
                </a:solidFill>
              </a:rPr>
              <a:t> files (t refers to text, instead of binary) and placed within other scenes as part of the Node hierarchy.</a:t>
            </a:r>
          </a:p>
        </p:txBody>
      </p:sp>
    </p:spTree>
    <p:extLst>
      <p:ext uri="{BB962C8B-B14F-4D97-AF65-F5344CB8AC3E}">
        <p14:creationId xmlns:p14="http://schemas.microsoft.com/office/powerpoint/2010/main" val="37146491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F09262C-27DC-E594-BF53-74D4CB80BC3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6C8412B-E7B1-AAEF-51A9-7A648BA6FD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1918"/>
            <a:ext cx="12192000" cy="66341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D52D6AA-2E73-27CC-B883-4A9AA05F4F1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49804"/>
            </a:srgbClr>
          </a:solidFill>
          <a:ln>
            <a:noFill/>
          </a:ln>
          <a:effectLst>
            <a:glow rad="63500">
              <a:schemeClr val="tx1">
                <a:lumMod val="85000"/>
                <a:lumOff val="15000"/>
                <a:alpha val="40000"/>
              </a:schemeClr>
            </a:glow>
            <a:softEdge rad="444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800" dirty="0"/>
              <a:t>Live Demo</a:t>
            </a:r>
          </a:p>
        </p:txBody>
      </p:sp>
    </p:spTree>
    <p:extLst>
      <p:ext uri="{BB962C8B-B14F-4D97-AF65-F5344CB8AC3E}">
        <p14:creationId xmlns:p14="http://schemas.microsoft.com/office/powerpoint/2010/main" val="1958142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</TotalTime>
  <Words>167</Words>
  <Application>Microsoft Office PowerPoint</Application>
  <PresentationFormat>Widescreen</PresentationFormat>
  <Paragraphs>14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Liquid Bottle Shader in Godot 4</vt:lpstr>
      <vt:lpstr>Creating a Project in Godot</vt:lpstr>
      <vt:lpstr>Creating a Project in Godot</vt:lpstr>
      <vt:lpstr>PowerPoint Presentation</vt:lpstr>
      <vt:lpstr>What you need to know about scenes in Godot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Liquid Bottle Shader in Godot 4</dc:title>
  <dc:creator>Luca Stenson</dc:creator>
  <cp:lastModifiedBy>Luca Stenson</cp:lastModifiedBy>
  <cp:revision>30</cp:revision>
  <dcterms:created xsi:type="dcterms:W3CDTF">2023-10-30T20:10:15Z</dcterms:created>
  <dcterms:modified xsi:type="dcterms:W3CDTF">2023-10-30T22:25:38Z</dcterms:modified>
</cp:coreProperties>
</file>

<file path=docProps/thumbnail.jpeg>
</file>